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Inkomna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120</c:v>
                </c:pt>
                <c:pt idx="1">
                  <c:v>135</c:v>
                </c:pt>
                <c:pt idx="2">
                  <c:v>150</c:v>
                </c:pt>
                <c:pt idx="3">
                  <c:v>142</c:v>
                </c:pt>
                <c:pt idx="4">
                  <c:v>160</c:v>
                </c:pt>
                <c:pt idx="5">
                  <c:v>171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Avslutade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110</c:v>
                </c:pt>
                <c:pt idx="1">
                  <c:v>128</c:v>
                </c:pt>
                <c:pt idx="2">
                  <c:v>139</c:v>
                </c:pt>
                <c:pt idx="3">
                  <c:v>150</c:v>
                </c:pt>
                <c:pt idx="4">
                  <c:v>155</c:v>
                </c:pt>
                <c:pt idx="5">
                  <c:v>168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/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Kvartalsgenomgång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Exempelpresentation för inbäddning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Läget just nu</a:t>
            </a:r>
          </a:p>
          <a:p>
            <a:r>
              <a:t>Siffror per månad</a:t>
            </a:r>
          </a:p>
          <a:p>
            <a:r>
              <a:t>Nästa steg</a:t>
            </a:r>
          </a:p>
          <a:p>
            <a:r>
              <a:t>Frågor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Ärenden per månad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457200" y="1463040"/>
          <a:ext cx="822960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Ansvar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64592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685800">
                <a:tc>
                  <a:txBody>
                    <a:bodyPr/>
                    <a:lstStyle/>
                    <a:p>
                      <a:r>
                        <a:t>Område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Ansvarig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Status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t>Underlag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Ekonomi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Klart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t>Rapport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Controller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Pågår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t>Uppföljning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Ledning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Planerad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Nästa steg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Fastställ målen för nästa kvartal</a:t>
            </a:r>
          </a:p>
          <a:p>
            <a:r>
              <a:t>Följ upp avvikelserna</a:t>
            </a:r>
          </a:p>
          <a:p>
            <a:r>
              <a:t>Boka nästa genomgång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